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95" d="100"/>
          <a:sy n="195" d="100"/>
        </p:scale>
        <p:origin x="-23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CED3E41-E2DE-48B7-AD25-2C05D8372D60}" type="datetime4">
              <a:rPr lang="en-US" smtClean="0"/>
              <a:pPr/>
              <a:t>June 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9237-00E8-48F5-9A77-8496B8A0E541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0992-D05B-4846-8E6E-CA034CB4F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9237-00E8-48F5-9A77-8496B8A0E541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0992-D05B-4846-8E6E-CA034CB4F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02C6-8B37-41F0-B3E4-774551D1C22F}" type="datetime4">
              <a:rPr lang="en-US" smtClean="0"/>
              <a:pPr/>
              <a:t>June 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8F78D1B-BB73-41B2-8202-C6678B761557}" type="datetime4">
              <a:rPr lang="en-US" smtClean="0"/>
              <a:pPr/>
              <a:t>June 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E46-B9AD-4605-BA48-F4BA770367EA}" type="datetime4">
              <a:rPr lang="en-US" smtClean="0"/>
              <a:pPr/>
              <a:t>June 8,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492-1D66-40E5-BF5F-8AE5B76A3760}" type="datetime4">
              <a:rPr lang="en-US" smtClean="0"/>
              <a:pPr/>
              <a:t>June 8,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120655-FBEF-4656-A8A9-E7D9EB4F4DEC}" type="datetime4">
              <a:rPr lang="en-US" smtClean="0"/>
              <a:pPr/>
              <a:t>June 8,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2BA2-D035-44CD-B6C5-345CD46C68A9}" type="datetime4">
              <a:rPr lang="en-US" smtClean="0"/>
              <a:pPr/>
              <a:t>June 8,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12544D9-E8EB-4DFC-9BAC-8FC5CFB1A919}" type="datetime4">
              <a:rPr lang="en-US" smtClean="0"/>
              <a:pPr/>
              <a:t>June 8,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F894904-8048-429B-BF77-F17DA8F8287B}" type="datetime4">
              <a:rPr lang="en-US" smtClean="0"/>
              <a:pPr/>
              <a:t>June 8,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6441D7B3-F7C5-4013-AC5D-399DD8DB11FA}" type="datetime4">
              <a:rPr lang="en-US" smtClean="0"/>
              <a:pPr/>
              <a:t>June 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sldNum="0" hdr="0" ftr="0" dt="0"/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By: Mrs. Goodrich and </a:t>
            </a:r>
          </a:p>
          <a:p>
            <a:pPr algn="ctr"/>
            <a:r>
              <a:rPr lang="en-US" dirty="0" smtClean="0"/>
              <a:t>Mrs. </a:t>
            </a:r>
            <a:r>
              <a:rPr lang="en-US" dirty="0" err="1" smtClean="0"/>
              <a:t>Faour’s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Classes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plot timelines</a:t>
            </a:r>
            <a:endParaRPr lang="en-US" dirty="0"/>
          </a:p>
        </p:txBody>
      </p:sp>
      <p:pic>
        <p:nvPicPr>
          <p:cNvPr id="4" name="Picture 3" descr="51OrYYJSpoL._SX321_BO1,204,203,20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98" y="207167"/>
            <a:ext cx="1483147" cy="2291301"/>
          </a:xfrm>
          <a:prstGeom prst="roundRect">
            <a:avLst>
              <a:gd name="adj" fmla="val 12998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54518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Story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This novel takes place in the 1930’s where racism and segregation was rampant in the south.</a:t>
            </a:r>
          </a:p>
          <a:p>
            <a:r>
              <a:rPr lang="en-US" dirty="0" smtClean="0"/>
              <a:t>The Logan family was one of the few black families who owned their own farmland.</a:t>
            </a:r>
          </a:p>
          <a:p>
            <a:r>
              <a:rPr lang="en-US" dirty="0" smtClean="0"/>
              <a:t>They worked hard to keep their land in their names and faced harsh cruelty for it.</a:t>
            </a:r>
          </a:p>
          <a:p>
            <a:r>
              <a:rPr lang="en-US" dirty="0" smtClean="0"/>
              <a:t>Cassie Logan, the main character, was hit with prejudice and racial injustices throughout her life.</a:t>
            </a:r>
          </a:p>
          <a:p>
            <a:r>
              <a:rPr lang="en-US" dirty="0" smtClean="0"/>
              <a:t>As the story unfolds, the Logan family demonstrates bravery and commitment to do what is right for the sake of their family and their land.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65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Student Requirements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After reading the novel, during the remote learning process, 5</a:t>
            </a:r>
            <a:r>
              <a:rPr lang="en-US" baseline="30000" dirty="0" smtClean="0"/>
              <a:t>th</a:t>
            </a:r>
            <a:r>
              <a:rPr lang="en-US" dirty="0" smtClean="0"/>
              <a:t> graders were asked to identify the events in the novel that were a turning point or held value to the novel’s overall meaning.  </a:t>
            </a:r>
          </a:p>
          <a:p>
            <a:r>
              <a:rPr lang="en-US" dirty="0" smtClean="0"/>
              <a:t>Through weekly Discussion Posts and weekly Teams meetings, students discussed their views and opinions about the novel.</a:t>
            </a:r>
          </a:p>
          <a:p>
            <a:r>
              <a:rPr lang="en-US" dirty="0" smtClean="0"/>
              <a:t>Students identified the racial injustices the main characters faced and how these incidents had an impact on the characters, as a whole.  </a:t>
            </a:r>
          </a:p>
          <a:p>
            <a:r>
              <a:rPr lang="en-US" dirty="0" smtClean="0"/>
              <a:t>The following </a:t>
            </a:r>
            <a:r>
              <a:rPr lang="en-US" dirty="0" smtClean="0"/>
              <a:t>slides </a:t>
            </a:r>
            <a:r>
              <a:rPr lang="en-US" dirty="0" smtClean="0"/>
              <a:t>are</a:t>
            </a:r>
            <a:r>
              <a:rPr lang="en-US" dirty="0" smtClean="0"/>
              <a:t> samples </a:t>
            </a:r>
            <a:r>
              <a:rPr lang="en-US" dirty="0" smtClean="0"/>
              <a:t>of the work that students were asked to do </a:t>
            </a:r>
            <a:r>
              <a:rPr lang="en-US" dirty="0" smtClean="0"/>
              <a:t>once</a:t>
            </a:r>
            <a:r>
              <a:rPr lang="en-US" dirty="0" smtClean="0"/>
              <a:t> </a:t>
            </a:r>
            <a:r>
              <a:rPr lang="en-US" dirty="0" smtClean="0"/>
              <a:t>they finished the novel.  </a:t>
            </a:r>
          </a:p>
          <a:p>
            <a:r>
              <a:rPr lang="en-US" dirty="0" smtClean="0"/>
              <a:t>Their work represents the incidents or circumstances throughout the novel </a:t>
            </a:r>
            <a:r>
              <a:rPr lang="en-US" dirty="0" smtClean="0"/>
              <a:t>which</a:t>
            </a:r>
            <a:r>
              <a:rPr lang="en-US" dirty="0" smtClean="0"/>
              <a:t> </a:t>
            </a:r>
            <a:r>
              <a:rPr lang="en-US" dirty="0" smtClean="0"/>
              <a:t>had a large impact on the family.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937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Work Samples</a:t>
            </a:r>
            <a:endParaRPr lang="en-US" dirty="0"/>
          </a:p>
        </p:txBody>
      </p:sp>
      <p:pic>
        <p:nvPicPr>
          <p:cNvPr id="17" name="Picture 16" descr="58285b96581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0"/>
          <a:stretch/>
        </p:blipFill>
        <p:spPr>
          <a:xfrm>
            <a:off x="276225" y="4093091"/>
            <a:ext cx="2879436" cy="2165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19a6f3ebcd6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2" y="1376579"/>
            <a:ext cx="1429889" cy="2230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7df8f698ba5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80" y="1376579"/>
            <a:ext cx="1453223" cy="2201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10c196f6b48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0" y="3093237"/>
            <a:ext cx="2554328" cy="3405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3e46f7130c1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165" y="3093237"/>
            <a:ext cx="2196610" cy="3405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 descr="eebd401aeb3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216" y="310842"/>
            <a:ext cx="1633252" cy="2474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 descr="a0618419f36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00" y="310843"/>
            <a:ext cx="1599286" cy="2535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3341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Student Work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Picture 3" descr="5a37ca89d5b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344247"/>
            <a:ext cx="2146300" cy="325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81099d73d8d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671" y="1344247"/>
            <a:ext cx="2146300" cy="325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11f44df56a8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29" y="1344247"/>
            <a:ext cx="1828800" cy="325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55997043b5b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138" y="1344247"/>
            <a:ext cx="1828800" cy="325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112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6" name="Picture 5" descr="e511ef6151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70" y="137421"/>
            <a:ext cx="2438400" cy="325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3ae5e4bb1ec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519" y="137421"/>
            <a:ext cx="2438400" cy="325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thumbnail_image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394" y="3446133"/>
            <a:ext cx="2504719" cy="3332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thumbnail_image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3479800"/>
            <a:ext cx="2479416" cy="3299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790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5" name="Picture 4" descr="0245c56ebc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96" y="1057682"/>
            <a:ext cx="2669605" cy="4167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4430a35c974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5"/>
          <a:stretch/>
        </p:blipFill>
        <p:spPr>
          <a:xfrm>
            <a:off x="5093025" y="1048145"/>
            <a:ext cx="2911231" cy="4176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download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61" b="89604" l="17200" r="90000">
                        <a14:backgroundMark x1="38800" y1="32673" x2="38800" y2="32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23" y="4559626"/>
            <a:ext cx="31750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43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Created Slideshow </a:t>
            </a:r>
            <a:endParaRPr lang="en-US" dirty="0"/>
          </a:p>
        </p:txBody>
      </p:sp>
      <p:pic>
        <p:nvPicPr>
          <p:cNvPr id="4" name="Slideshow.mo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525" y="1298575"/>
            <a:ext cx="6583363" cy="4937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62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SOHO.thmx</Template>
  <TotalTime>57</TotalTime>
  <Words>244</Words>
  <Application>Microsoft Macintosh PowerPoint</Application>
  <PresentationFormat>On-screen Show (4:3)</PresentationFormat>
  <Paragraphs>21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SOHO</vt:lpstr>
      <vt:lpstr>Story plot timelines</vt:lpstr>
      <vt:lpstr>Story Overview</vt:lpstr>
      <vt:lpstr>Student Requirements </vt:lpstr>
      <vt:lpstr>Student Work Samples</vt:lpstr>
      <vt:lpstr>Additional Student Work…</vt:lpstr>
      <vt:lpstr>…</vt:lpstr>
      <vt:lpstr>…</vt:lpstr>
      <vt:lpstr>Student Created Slideshow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 plot timelines</dc:title>
  <dc:creator>Adam Goodrich</dc:creator>
  <cp:lastModifiedBy>Adam Goodrich</cp:lastModifiedBy>
  <cp:revision>13</cp:revision>
  <dcterms:created xsi:type="dcterms:W3CDTF">2020-06-08T14:04:53Z</dcterms:created>
  <dcterms:modified xsi:type="dcterms:W3CDTF">2020-06-08T15:08:55Z</dcterms:modified>
</cp:coreProperties>
</file>